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81" r:id="rId2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09A"/>
    <a:srgbClr val="FFCC99"/>
    <a:srgbClr val="B2B2B2"/>
    <a:srgbClr val="D1F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1" autoAdjust="0"/>
    <p:restoredTop sz="84858" autoAdjust="0"/>
  </p:normalViewPr>
  <p:slideViewPr>
    <p:cSldViewPr>
      <p:cViewPr>
        <p:scale>
          <a:sx n="75" d="100"/>
          <a:sy n="75" d="100"/>
        </p:scale>
        <p:origin x="-1853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058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2156BB7-03B6-4F10-AE7E-71C998C3B85F}" type="datetimeFigureOut">
              <a:rPr lang="de-DE" smtClean="0"/>
              <a:pPr/>
              <a:t>30.10.2018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4085757-C477-41ED-9C26-6EEB4BE82A9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95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7DE9AAAE-8619-4A81-87AF-0D4F4C790201}" type="datetimeFigureOut">
              <a:rPr lang="de-DE"/>
              <a:pPr>
                <a:defRPr/>
              </a:pPr>
              <a:t>30.10.2018</a:t>
            </a:fld>
            <a:endParaRPr lang="de-DE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61037992-92AB-4AE9-8D8A-F00ABA26E1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4095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037992-92AB-4AE9-8D8A-F00ABA26E1B2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742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617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0">
            <a:gsLst>
              <a:gs pos="0">
                <a:srgbClr val="DCE0E3"/>
              </a:gs>
              <a:gs pos="100000">
                <a:srgbClr val="A9C0D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000" b="1" dirty="0" smtClean="0">
                <a:solidFill>
                  <a:schemeClr val="bg1"/>
                </a:solidFill>
              </a:rPr>
              <a:t>	</a:t>
            </a:r>
            <a:r>
              <a:rPr lang="de-DE" sz="1000" b="1" dirty="0" smtClean="0">
                <a:solidFill>
                  <a:srgbClr val="002060"/>
                </a:solidFill>
              </a:rPr>
              <a:t>Markus Rohde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000" b="1" dirty="0" smtClean="0">
                <a:solidFill>
                  <a:srgbClr val="002060"/>
                </a:solidFill>
              </a:rPr>
              <a:t>	Information Systems </a:t>
            </a:r>
            <a:br>
              <a:rPr lang="de-DE" sz="1000" b="1" dirty="0" smtClean="0">
                <a:solidFill>
                  <a:srgbClr val="002060"/>
                </a:solidFill>
              </a:rPr>
            </a:br>
            <a:r>
              <a:rPr lang="de-DE" sz="1000" b="1" dirty="0" smtClean="0">
                <a:solidFill>
                  <a:srgbClr val="002060"/>
                </a:solidFill>
              </a:rPr>
              <a:t>	</a:t>
            </a:r>
            <a:r>
              <a:rPr lang="de-DE" sz="1000" b="1" dirty="0" err="1" smtClean="0">
                <a:solidFill>
                  <a:srgbClr val="002060"/>
                </a:solidFill>
              </a:rPr>
              <a:t>and</a:t>
            </a:r>
            <a:r>
              <a:rPr lang="de-DE" sz="1000" b="1" dirty="0" smtClean="0">
                <a:solidFill>
                  <a:srgbClr val="002060"/>
                </a:solidFill>
              </a:rPr>
              <a:t> New Media</a:t>
            </a:r>
            <a:br>
              <a:rPr lang="de-DE" sz="1000" b="1" dirty="0" smtClean="0">
                <a:solidFill>
                  <a:srgbClr val="002060"/>
                </a:solidFill>
              </a:rPr>
            </a:br>
            <a:r>
              <a:rPr lang="de-DE" sz="1000" b="1" dirty="0" smtClean="0">
                <a:solidFill>
                  <a:srgbClr val="002060"/>
                </a:solidFill>
              </a:rPr>
              <a:t> 	Prof. Dr. Volker Wulf 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200" dirty="0" smtClean="0"/>
              <a:t>			</a:t>
            </a:r>
            <a:endParaRPr lang="de-DE" sz="1200" dirty="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8" name="Picture 9" descr="unilogo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163" y="6308725"/>
            <a:ext cx="15843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logo_wulf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237288"/>
            <a:ext cx="5762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7"/>
          <p:cNvSpPr txBox="1">
            <a:spLocks noChangeArrowheads="1"/>
          </p:cNvSpPr>
          <p:nvPr userDrawn="1"/>
        </p:nvSpPr>
        <p:spPr bwMode="auto">
          <a:xfrm>
            <a:off x="2411760" y="6309320"/>
            <a:ext cx="4824536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defRPr/>
            </a:pPr>
            <a:r>
              <a:rPr lang="de-DE" sz="1200" b="1" dirty="0" smtClean="0">
                <a:solidFill>
                  <a:srgbClr val="48509A"/>
                </a:solidFill>
                <a:cs typeface="Tahoma" pitchFamily="34" charset="0"/>
              </a:rPr>
              <a:t>Sozio-Informatik Seminar</a:t>
            </a:r>
            <a:endParaRPr lang="de-DE" sz="1200" b="1" dirty="0">
              <a:solidFill>
                <a:srgbClr val="48509A"/>
              </a:solidFill>
              <a:cs typeface="Tahoma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1" charset="2"/>
              <a:buNone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6516216" y="6309320"/>
            <a:ext cx="633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04DCFB5-7C86-49D3-84F2-2E3CADFE34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2250" y="533400"/>
            <a:ext cx="1962150" cy="5257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734050" cy="52578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0">
            <a:gsLst>
              <a:gs pos="0">
                <a:srgbClr val="DCE0E3"/>
              </a:gs>
              <a:gs pos="100000">
                <a:srgbClr val="A9C0D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000" b="1" dirty="0">
                <a:solidFill>
                  <a:schemeClr val="bg1"/>
                </a:solidFill>
              </a:rPr>
              <a:t>	</a:t>
            </a:r>
            <a:r>
              <a:rPr lang="de-DE" sz="1000" b="1" dirty="0" smtClean="0">
                <a:solidFill>
                  <a:srgbClr val="002060"/>
                </a:solidFill>
              </a:rPr>
              <a:t>Markus Rohde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000" b="1" dirty="0" smtClean="0">
                <a:solidFill>
                  <a:srgbClr val="002060"/>
                </a:solidFill>
              </a:rPr>
              <a:t>	Information Systems </a:t>
            </a:r>
            <a:br>
              <a:rPr lang="de-DE" sz="1000" b="1" dirty="0" smtClean="0">
                <a:solidFill>
                  <a:srgbClr val="002060"/>
                </a:solidFill>
              </a:rPr>
            </a:br>
            <a:r>
              <a:rPr lang="de-DE" sz="1000" b="1" dirty="0" smtClean="0">
                <a:solidFill>
                  <a:srgbClr val="002060"/>
                </a:solidFill>
              </a:rPr>
              <a:t>	</a:t>
            </a:r>
            <a:r>
              <a:rPr lang="de-DE" sz="1000" b="1" dirty="0" err="1" smtClean="0">
                <a:solidFill>
                  <a:srgbClr val="002060"/>
                </a:solidFill>
              </a:rPr>
              <a:t>and</a:t>
            </a:r>
            <a:r>
              <a:rPr lang="de-DE" sz="1000" b="1" dirty="0" smtClean="0">
                <a:solidFill>
                  <a:srgbClr val="002060"/>
                </a:solidFill>
              </a:rPr>
              <a:t> New Media</a:t>
            </a:r>
            <a:br>
              <a:rPr lang="de-DE" sz="1000" b="1" dirty="0" smtClean="0">
                <a:solidFill>
                  <a:srgbClr val="002060"/>
                </a:solidFill>
              </a:rPr>
            </a:br>
            <a:r>
              <a:rPr lang="de-DE" sz="1000" b="1" dirty="0" smtClean="0">
                <a:solidFill>
                  <a:srgbClr val="002060"/>
                </a:solidFill>
              </a:rPr>
              <a:t> 	Prof. Dr. Volker Wulf 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endParaRPr lang="de-DE" sz="1000" b="1" dirty="0">
              <a:solidFill>
                <a:srgbClr val="030576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200" dirty="0"/>
              <a:t>			</a:t>
            </a: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1032" name="Picture 9" descr="unilogo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52171" y="6308725"/>
            <a:ext cx="15843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 descr="logo_wulf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850" y="6237288"/>
            <a:ext cx="5762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2411760" y="6309320"/>
            <a:ext cx="4824536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defRPr/>
            </a:pPr>
            <a:r>
              <a:rPr lang="de-DE" sz="1200" b="1" dirty="0" smtClean="0">
                <a:solidFill>
                  <a:srgbClr val="48509A"/>
                </a:solidFill>
                <a:cs typeface="Tahoma" pitchFamily="34" charset="0"/>
              </a:rPr>
              <a:t>Sozio-Informatik Seminar</a:t>
            </a:r>
            <a:endParaRPr lang="de-DE" sz="1200" b="1" dirty="0">
              <a:solidFill>
                <a:srgbClr val="48509A"/>
              </a:solidFill>
              <a:cs typeface="Tahoma" pitchFamily="34" charset="0"/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6516216" y="6309320"/>
            <a:ext cx="633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04DCFB5-7C86-49D3-84F2-2E3CADFE3486}" type="slidenum">
              <a:rPr lang="de-DE" smtClean="0">
                <a:solidFill>
                  <a:srgbClr val="FF0000"/>
                </a:solidFill>
              </a:rPr>
              <a:pPr/>
              <a:t>‹Nr.›</a:t>
            </a:fld>
            <a:endParaRPr lang="de-DE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87F35"/>
        </a:buClr>
        <a:buFont typeface="Monotype Sorts" pitchFamily="1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D3E2A"/>
        </a:buClr>
        <a:buSzPct val="75000"/>
        <a:buFont typeface="Monotype Sorts" pitchFamily="1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3471"/>
        </a:buClr>
        <a:buSzPct val="89000"/>
        <a:buFont typeface="Monotype Sorts" pitchFamily="1" charset="2"/>
        <a:buChar char="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Topics </a:t>
            </a:r>
            <a:r>
              <a:rPr lang="de-DE" altLang="de-DE" b="1" dirty="0" err="1"/>
              <a:t>a</a:t>
            </a:r>
            <a:r>
              <a:rPr lang="de-DE" altLang="de-DE" b="1" dirty="0" err="1" smtClean="0"/>
              <a:t>nd</a:t>
            </a:r>
            <a:r>
              <a:rPr lang="de-DE" altLang="de-DE" b="1" dirty="0" smtClean="0"/>
              <a:t> Dates</a:t>
            </a:r>
            <a:endParaRPr lang="de-DE" altLang="de-DE" b="1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168517"/>
              </p:ext>
            </p:extLst>
          </p:nvPr>
        </p:nvGraphicFramePr>
        <p:xfrm>
          <a:off x="251520" y="980728"/>
          <a:ext cx="8784976" cy="421497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64296"/>
                <a:gridCol w="1728192"/>
                <a:gridCol w="2196244"/>
                <a:gridCol w="2196244"/>
              </a:tblGrid>
              <a:tr h="542119">
                <a:tc>
                  <a:txBody>
                    <a:bodyPr/>
                    <a:lstStyle/>
                    <a:p>
                      <a:r>
                        <a:rPr lang="de-DE" dirty="0" smtClean="0"/>
                        <a:t>Topic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Date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Contra</a:t>
                      </a:r>
                      <a:endParaRPr lang="de-DE" dirty="0"/>
                    </a:p>
                  </a:txBody>
                  <a:tcPr/>
                </a:tc>
              </a:tr>
              <a:tr h="969597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ArtificiaI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Intelligence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the</a:t>
                      </a:r>
                      <a:r>
                        <a:rPr lang="de-DE" dirty="0" smtClean="0"/>
                        <a:t> Future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08.01.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Patrick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Timur</a:t>
                      </a:r>
                    </a:p>
                  </a:txBody>
                  <a:tcPr/>
                </a:tc>
              </a:tr>
              <a:tr h="969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de-DE" sz="1800" dirty="0" smtClean="0"/>
                        <a:t>Education: Online </a:t>
                      </a:r>
                      <a:r>
                        <a:rPr lang="de-DE" altLang="de-DE" sz="1800" dirty="0" err="1" smtClean="0"/>
                        <a:t>vs</a:t>
                      </a:r>
                      <a:r>
                        <a:rPr lang="de-DE" altLang="de-DE" sz="1800" dirty="0" smtClean="0"/>
                        <a:t> Offline?</a:t>
                      </a:r>
                      <a:endParaRPr lang="de-DE" altLang="de-DE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13.11.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Timur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Andrej</a:t>
                      </a:r>
                      <a:endParaRPr lang="de-DE" dirty="0"/>
                    </a:p>
                  </a:txBody>
                  <a:tcPr/>
                </a:tc>
              </a:tr>
              <a:tr h="969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de-DE" dirty="0" smtClean="0"/>
                        <a:t>Chinese </a:t>
                      </a:r>
                      <a:r>
                        <a:rPr lang="de-DE" altLang="de-DE" dirty="0" err="1" smtClean="0"/>
                        <a:t>reputation</a:t>
                      </a:r>
                      <a:r>
                        <a:rPr lang="de-DE" altLang="de-DE" dirty="0" smtClean="0"/>
                        <a:t> </a:t>
                      </a:r>
                      <a:r>
                        <a:rPr lang="de-DE" altLang="de-DE" dirty="0" err="1" smtClean="0"/>
                        <a:t>system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11.12.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Andrej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Jennifer</a:t>
                      </a:r>
                      <a:endParaRPr lang="de-DE" dirty="0"/>
                    </a:p>
                  </a:txBody>
                  <a:tcPr/>
                </a:tc>
              </a:tr>
              <a:tr h="764069">
                <a:tc>
                  <a:txBody>
                    <a:bodyPr/>
                    <a:lstStyle/>
                    <a:p>
                      <a:r>
                        <a:rPr lang="de-DE" altLang="de-DE" dirty="0" smtClean="0"/>
                        <a:t>Cyberwar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27.11.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Jennifer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Patrick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eMeFolienMaster1">
  <a:themeElements>
    <a:clrScheme name="">
      <a:dk1>
        <a:srgbClr val="000000"/>
      </a:dk1>
      <a:lt1>
        <a:srgbClr val="FFFFFF"/>
      </a:lt1>
      <a:dk2>
        <a:srgbClr val="6370CC"/>
      </a:dk2>
      <a:lt2>
        <a:srgbClr val="000000"/>
      </a:lt2>
      <a:accent1>
        <a:srgbClr val="FCFEB9"/>
      </a:accent1>
      <a:accent2>
        <a:srgbClr val="00FF9F"/>
      </a:accent2>
      <a:accent3>
        <a:srgbClr val="FFFFFF"/>
      </a:accent3>
      <a:accent4>
        <a:srgbClr val="000000"/>
      </a:accent4>
      <a:accent5>
        <a:srgbClr val="FDFED9"/>
      </a:accent5>
      <a:accent6>
        <a:srgbClr val="00E790"/>
      </a:accent6>
      <a:hlink>
        <a:srgbClr val="CC0000"/>
      </a:hlink>
      <a:folHlink>
        <a:srgbClr val="A2C1FE"/>
      </a:folHlink>
    </a:clrScheme>
    <a:fontScheme name="WiNeMeFolienMaster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7" tIns="44450" rIns="90487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E87F3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7" tIns="44450" rIns="90487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E87F3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NeMeFolienMaster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eMeFolienMaster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IT_Support_for_NGOs v 1.0</Template>
  <TotalTime>0</TotalTime>
  <Words>39</Words>
  <Application>Microsoft Office PowerPoint</Application>
  <PresentationFormat>Bildschirmpräsentation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WiNeMeFolienMaster1</vt:lpstr>
      <vt:lpstr>Topics and Dates</vt:lpstr>
    </vt:vector>
  </TitlesOfParts>
  <Company>FB5 Uni Siegen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KNOWLEDGE MANAGEMENT TO SUPPORT NETWORKING AMONG NGOs AND DONORS</dc:title>
  <dc:creator>Saqib Saeed</dc:creator>
  <cp:lastModifiedBy>wineme</cp:lastModifiedBy>
  <cp:revision>370</cp:revision>
  <dcterms:created xsi:type="dcterms:W3CDTF">2008-03-03T10:49:13Z</dcterms:created>
  <dcterms:modified xsi:type="dcterms:W3CDTF">2018-10-30T12:25:39Z</dcterms:modified>
</cp:coreProperties>
</file>